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8" r:id="rId6"/>
    <p:sldId id="264" r:id="rId7"/>
    <p:sldId id="269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0A92EB7-420A-43D9-908C-930B1283359C}">
  <a:tblStyle styleId="{E0A92EB7-420A-43D9-908C-930B128335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43"/>
    <p:restoredTop sz="50000"/>
  </p:normalViewPr>
  <p:slideViewPr>
    <p:cSldViewPr snapToGrid="0" snapToObjects="1">
      <p:cViewPr>
        <p:scale>
          <a:sx n="89" d="100"/>
          <a:sy n="89" d="100"/>
        </p:scale>
        <p:origin x="952" y="-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690944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911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9380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8398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1509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4179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8266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9897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378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6000" dirty="0" smtClean="0"/>
              <a:t>Bully-be-Gone</a:t>
            </a:r>
            <a:endParaRPr lang="en" sz="6000" dirty="0"/>
          </a:p>
        </p:txBody>
      </p:sp>
      <p:sp>
        <p:nvSpPr>
          <p:cNvPr id="77" name="Shape 77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dirty="0" smtClean="0"/>
              <a:t>With all this technology, bullies should be a thing of the past now</a:t>
            </a:r>
            <a:endParaRPr lang="en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 b="1" dirty="0"/>
              <a:t>Mission statement: </a:t>
            </a:r>
            <a:r>
              <a:rPr lang="en-US" sz="4800" dirty="0" smtClean="0"/>
              <a:t>Help people get rid of harassment</a:t>
            </a:r>
            <a:r>
              <a:rPr lang="en-US" sz="4800" dirty="0" smtClean="0"/>
              <a:t>, bullying and angry messages</a:t>
            </a:r>
            <a:endParaRPr lang="en" sz="4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problem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 smtClean="0"/>
              <a:t>In 2017, out of 4,500 school going US population, 74% of girls and 71% of boys faced bullying at some point.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 smtClean="0"/>
              <a:t>This value has been increasing over the past couple of years.</a:t>
            </a:r>
            <a:endParaRPr lang="en" sz="1800" dirty="0"/>
          </a:p>
        </p:txBody>
      </p:sp>
      <p:graphicFrame>
        <p:nvGraphicFramePr>
          <p:cNvPr id="96" name="Shape 96"/>
          <p:cNvGraphicFramePr/>
          <p:nvPr>
            <p:extLst>
              <p:ext uri="{D42A27DB-BD31-4B8C-83A1-F6EECF244321}">
                <p14:modId xmlns:p14="http://schemas.microsoft.com/office/powerpoint/2010/main" val="1439641422"/>
              </p:ext>
            </p:extLst>
          </p:nvPr>
        </p:nvGraphicFramePr>
        <p:xfrm>
          <a:off x="5071481" y="4552231"/>
          <a:ext cx="3285800" cy="428214"/>
        </p:xfrm>
        <a:graphic>
          <a:graphicData uri="http://schemas.openxmlformats.org/drawingml/2006/table">
            <a:tbl>
              <a:tblPr>
                <a:noFill/>
                <a:tableStyleId>{E0A92EB7-420A-43D9-908C-930B1283359C}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r>
                        <a:rPr lang="en-US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lang="en" b="1" dirty="0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r>
                        <a:rPr lang="en-US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lang="en" b="1" dirty="0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r>
                        <a:rPr lang="en-US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lang="en" b="1" dirty="0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r>
                        <a:rPr lang="en-US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</a:t>
                      </a:r>
                      <a:endParaRPr lang="en" b="1" dirty="0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7" name="Shape 97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" name="Shape 101"/>
          <p:cNvCxnSpPr/>
          <p:nvPr/>
        </p:nvCxnSpPr>
        <p:spPr>
          <a:xfrm rot="10800000">
            <a:off x="100" y="4552050"/>
            <a:ext cx="916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Shape 106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dirty="0" smtClean="0"/>
              <a:t>Can we use existing technologies to battle this bullying epidemic?</a:t>
            </a:r>
            <a:endParaRPr lang="en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194" descr="Overhead shot of young people sitting on a boardwalk"/>
          <p:cNvPicPr preferRelativeResize="0"/>
          <p:nvPr/>
        </p:nvPicPr>
        <p:blipFill rotWithShape="1">
          <a:blip r:embed="rId3">
            <a:alphaModFix/>
          </a:blip>
          <a:srcRect t="8630" r="1254" b="8063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Shape 196"/>
          <p:cNvGrpSpPr/>
          <p:nvPr/>
        </p:nvGrpSpPr>
        <p:grpSpPr>
          <a:xfrm>
            <a:off x="771568" y="2432430"/>
            <a:ext cx="3036185" cy="1342860"/>
            <a:chOff x="5212394" y="864520"/>
            <a:chExt cx="3307407" cy="3307407"/>
          </a:xfrm>
        </p:grpSpPr>
        <p:sp>
          <p:nvSpPr>
            <p:cNvPr id="7" name="Shape 197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198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199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200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201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202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03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04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205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206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207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208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209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10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1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12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13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14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15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16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17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18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19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220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221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222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223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224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225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226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227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228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229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230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231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232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233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234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235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236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237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238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239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240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241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242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243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244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245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246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247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248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249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" name="Shape 250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" name="Shape 251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" name="Shape 252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253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254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255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256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257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258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259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260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261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262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263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264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265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266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267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268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269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270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271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272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273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274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275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276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277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278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279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280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281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282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283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284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285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286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" name="Shape 287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288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289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" name="Shape 290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" name="Shape 291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292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293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294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295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296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267061" y="114649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800" b="1" dirty="0" smtClean="0">
                <a:solidFill>
                  <a:schemeClr val="lt1"/>
                </a:solidFill>
              </a:rPr>
              <a:t>Features</a:t>
            </a:r>
            <a:endParaRPr lang="en" sz="4800" b="1" dirty="0">
              <a:solidFill>
                <a:schemeClr val="lt1"/>
              </a:solidFill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dirty="0" smtClean="0"/>
              <a:t>An anti-bullying extension accompanied by a parent portal</a:t>
            </a:r>
          </a:p>
          <a:p>
            <a:pPr lvl="0" rtl="0">
              <a:spcBef>
                <a:spcPts val="0"/>
              </a:spcBef>
              <a:buNone/>
            </a:pPr>
            <a:endParaRPr lang="en-US" sz="2400" dirty="0"/>
          </a:p>
          <a:p>
            <a:pPr lvl="0" rtl="0">
              <a:spcBef>
                <a:spcPts val="0"/>
              </a:spcBef>
              <a:buNone/>
            </a:pPr>
            <a:r>
              <a:rPr lang="en-US" sz="2400" dirty="0" smtClean="0"/>
              <a:t>Parents have complete awareness of the bullying messages their kids receive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139591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 it works</a:t>
            </a:r>
          </a:p>
        </p:txBody>
      </p:sp>
      <p:cxnSp>
        <p:nvCxnSpPr>
          <p:cNvPr id="159" name="Shape 159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76112" y="2674713"/>
            <a:ext cx="1814100" cy="57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 dirty="0" smtClean="0">
                <a:solidFill>
                  <a:schemeClr val="dk2"/>
                </a:solidFill>
              </a:rPr>
              <a:t>A chrome web-extension listens to your Facebook messages as you receive them</a:t>
            </a:r>
            <a:endParaRPr lang="en" sz="1200" dirty="0">
              <a:solidFill>
                <a:schemeClr val="dk2"/>
              </a:solidFill>
            </a:endParaRPr>
          </a:p>
        </p:txBody>
      </p:sp>
      <p:cxnSp>
        <p:nvCxnSpPr>
          <p:cNvPr id="162" name="Shape 162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 dirty="0" smtClean="0">
                <a:solidFill>
                  <a:schemeClr val="dk2"/>
                </a:solidFill>
              </a:rPr>
              <a:t>It checks whether a message is an angry/bully message by using the IBM API.</a:t>
            </a:r>
            <a:endParaRPr lang="en" sz="1200" dirty="0">
              <a:solidFill>
                <a:schemeClr val="dk2"/>
              </a:solidFill>
            </a:endParaRPr>
          </a:p>
        </p:txBody>
      </p:sp>
      <p:cxnSp>
        <p:nvCxnSpPr>
          <p:cNvPr id="165" name="Shape 165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6499897" y="1857050"/>
            <a:ext cx="1814100" cy="392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504637" y="2147776"/>
            <a:ext cx="1814100" cy="57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 dirty="0" smtClean="0">
                <a:solidFill>
                  <a:schemeClr val="dk2"/>
                </a:solidFill>
              </a:rPr>
              <a:t>Based on the result from the previous step, the extension censors the message and sends a logging request to our server</a:t>
            </a:r>
            <a:endParaRPr lang="en" sz="1200" dirty="0">
              <a:solidFill>
                <a:schemeClr val="dk2"/>
              </a:solidFill>
            </a:endParaRPr>
          </a:p>
        </p:txBody>
      </p:sp>
      <p:grpSp>
        <p:nvGrpSpPr>
          <p:cNvPr id="168" name="Shape 168"/>
          <p:cNvGrpSpPr/>
          <p:nvPr/>
        </p:nvGrpSpPr>
        <p:grpSpPr>
          <a:xfrm>
            <a:off x="929038" y="3533322"/>
            <a:ext cx="6993309" cy="1520400"/>
            <a:chOff x="929030" y="3219673"/>
            <a:chExt cx="6993309" cy="1520400"/>
          </a:xfrm>
        </p:grpSpPr>
        <p:cxnSp>
          <p:nvCxnSpPr>
            <p:cNvPr id="169" name="Shape 169"/>
            <p:cNvCxnSpPr>
              <a:stCxn id="170" idx="6"/>
              <a:endCxn id="171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lg" len="lg"/>
              <a:tailEnd type="none" w="lg" len="lg"/>
            </a:ln>
          </p:spPr>
        </p:cxnSp>
        <p:sp>
          <p:nvSpPr>
            <p:cNvPr id="170" name="Shape 170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8046" y="609957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Different Screens</a:t>
            </a:r>
            <a:endParaRPr lang="e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47" y="2248174"/>
            <a:ext cx="2625396" cy="211612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046" y="2248174"/>
            <a:ext cx="2543204" cy="211612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00088" y="4471988"/>
            <a:ext cx="2383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Bully Text is Detected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759143" y="4471988"/>
            <a:ext cx="2113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Bully Text is Blocked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03150" y="4471987"/>
            <a:ext cx="2460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3. Data is saved for parents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594" y="2607735"/>
            <a:ext cx="29083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21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Thank You</a:t>
            </a:r>
            <a:endParaRPr lang="en" dirty="0"/>
          </a:p>
        </p:txBody>
      </p:sp>
      <p:sp>
        <p:nvSpPr>
          <p:cNvPr id="153" name="Shape 153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b="1" i="1" dirty="0" smtClean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Any Questions?</a:t>
            </a:r>
            <a:br>
              <a:rPr lang="en-US" sz="1800" b="1" i="1" dirty="0" smtClean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b="1" i="1" dirty="0" smtClean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800" b="1" i="1" dirty="0" smtClean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i="1" dirty="0" smtClean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This is still a work-in-progress with a couple of </a:t>
            </a:r>
            <a:r>
              <a:rPr lang="en-US" sz="1800" i="1" dirty="0" err="1" smtClean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hickups</a:t>
            </a:r>
            <a:r>
              <a:rPr lang="en-US" sz="1800" i="1" dirty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i="1" dirty="0" smtClean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but it works for most part. I would be more than happy to give a live demo.</a:t>
            </a:r>
            <a:endParaRPr lang="en" sz="1600" i="1" dirty="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194</Words>
  <Application>Microsoft Macintosh PowerPoint</Application>
  <PresentationFormat>On-screen Show (16:9)</PresentationFormat>
  <Paragraphs>29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Roboto</vt:lpstr>
      <vt:lpstr>Arial</vt:lpstr>
      <vt:lpstr>Material</vt:lpstr>
      <vt:lpstr>Bully-be-Gone</vt:lpstr>
      <vt:lpstr>Mission statement: Help people get rid of harassment, bullying and angry messages</vt:lpstr>
      <vt:lpstr>The problem</vt:lpstr>
      <vt:lpstr>The solution</vt:lpstr>
      <vt:lpstr>Features</vt:lpstr>
      <vt:lpstr>How it works</vt:lpstr>
      <vt:lpstr>Different Screens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Bully-be-Gone</dc:title>
  <cp:lastModifiedBy>Microsoft Office User</cp:lastModifiedBy>
  <cp:revision>3</cp:revision>
  <dcterms:modified xsi:type="dcterms:W3CDTF">2017-11-05T13:02:22Z</dcterms:modified>
</cp:coreProperties>
</file>